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8" r:id="rId7"/>
    <p:sldId id="273" r:id="rId8"/>
    <p:sldId id="271" r:id="rId9"/>
    <p:sldId id="27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66" autoAdjust="0"/>
  </p:normalViewPr>
  <p:slideViewPr>
    <p:cSldViewPr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68867-DB54-40BD-870B-451ECF69D82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AC04CD0F-0960-4B4A-BE4C-9F76C85B4ECC}">
      <dgm:prSet/>
      <dgm:spPr/>
      <dgm:t>
        <a:bodyPr/>
        <a:lstStyle/>
        <a:p>
          <a:pPr rtl="0"/>
          <a:r>
            <a:rPr 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三</a:t>
          </a:r>
          <a:r>
            <a:rPr lang="ja-JP" altLang="en-US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　</a:t>
          </a:r>
          <a:r>
            <a:rPr 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大</a:t>
          </a:r>
          <a:r>
            <a: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/>
          </a:r>
          <a:br>
            <a: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</a:br>
          <a:r>
            <a:rPr 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栄養素</a:t>
          </a:r>
          <a:endParaRPr lang="ja-JP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gm:t>
    </dgm:pt>
    <dgm:pt modelId="{505BD533-7B45-4CE2-9A42-9A9160FA7C86}" type="parTrans" cxnId="{87E810D5-CBFD-4B78-BD35-FB2BDAB9BC3C}">
      <dgm:prSet/>
      <dgm:spPr/>
      <dgm:t>
        <a:bodyPr/>
        <a:lstStyle/>
        <a:p>
          <a:endParaRPr lang="ja-JP" altLang="en-US"/>
        </a:p>
      </dgm:t>
    </dgm:pt>
    <dgm:pt modelId="{5E8985D2-5C89-4D39-8224-54FA24398A24}" type="sibTrans" cxnId="{87E810D5-CBFD-4B78-BD35-FB2BDAB9BC3C}">
      <dgm:prSet/>
      <dgm:spPr/>
      <dgm:t>
        <a:bodyPr/>
        <a:lstStyle/>
        <a:p>
          <a:endParaRPr lang="ja-JP" altLang="en-US"/>
        </a:p>
      </dgm:t>
    </dgm:pt>
    <dgm:pt modelId="{BC8BCDDC-93D6-476A-AD91-758725511C7E}">
      <dgm:prSet/>
      <dgm:spPr/>
      <dgm:t>
        <a:bodyPr/>
        <a:lstStyle/>
        <a:p>
          <a:pPr rtl="0"/>
          <a:r>
            <a:rPr lang="ja-JP" dirty="0" smtClean="0"/>
            <a:t>炭水化物（糖質）、脂質、タンパク質</a:t>
          </a:r>
          <a:endParaRPr lang="ja-JP" dirty="0"/>
        </a:p>
      </dgm:t>
    </dgm:pt>
    <dgm:pt modelId="{5F31BFB6-5D44-4FE7-BAA9-33FF316A37AF}" type="parTrans" cxnId="{2EED6445-9418-456C-89B6-C7055A8C084B}">
      <dgm:prSet/>
      <dgm:spPr/>
      <dgm:t>
        <a:bodyPr/>
        <a:lstStyle/>
        <a:p>
          <a:endParaRPr lang="ja-JP" altLang="en-US"/>
        </a:p>
      </dgm:t>
    </dgm:pt>
    <dgm:pt modelId="{7967ADA4-5DFE-4C44-BD5C-A92B06E5C2FF}" type="sibTrans" cxnId="{2EED6445-9418-456C-89B6-C7055A8C084B}">
      <dgm:prSet/>
      <dgm:spPr/>
      <dgm:t>
        <a:bodyPr/>
        <a:lstStyle/>
        <a:p>
          <a:endParaRPr lang="ja-JP" altLang="en-US"/>
        </a:p>
      </dgm:t>
    </dgm:pt>
    <dgm:pt modelId="{7632FA29-1164-4095-8392-508660049D2E}">
      <dgm:prSet/>
      <dgm:spPr/>
      <dgm:t>
        <a:bodyPr/>
        <a:lstStyle/>
        <a:p>
          <a:pPr rtl="0"/>
          <a:r>
            <a:rPr 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五</a:t>
          </a:r>
          <a:r>
            <a:rPr lang="ja-JP" altLang="en-US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　</a:t>
          </a:r>
          <a:r>
            <a:rPr 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大</a:t>
          </a:r>
          <a:r>
            <a: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/>
          </a:r>
          <a:br>
            <a: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</a:br>
          <a:r>
            <a:rPr 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栄養素</a:t>
          </a:r>
          <a:endParaRPr lang="ja-JP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gm:t>
    </dgm:pt>
    <dgm:pt modelId="{CE84A03E-6948-40E7-9DA2-A9C4DDC57462}" type="parTrans" cxnId="{51F23F4E-49E9-4992-BB6B-1CF26DA49809}">
      <dgm:prSet/>
      <dgm:spPr/>
      <dgm:t>
        <a:bodyPr/>
        <a:lstStyle/>
        <a:p>
          <a:endParaRPr lang="ja-JP" altLang="en-US"/>
        </a:p>
      </dgm:t>
    </dgm:pt>
    <dgm:pt modelId="{238D6E46-54AC-4EBD-BC30-AD5DB69BA477}" type="sibTrans" cxnId="{51F23F4E-49E9-4992-BB6B-1CF26DA49809}">
      <dgm:prSet/>
      <dgm:spPr/>
      <dgm:t>
        <a:bodyPr/>
        <a:lstStyle/>
        <a:p>
          <a:endParaRPr lang="ja-JP" altLang="en-US"/>
        </a:p>
      </dgm:t>
    </dgm:pt>
    <dgm:pt modelId="{D181E374-4818-49E3-B348-3AEB99383F6C}">
      <dgm:prSet/>
      <dgm:spPr/>
      <dgm:t>
        <a:bodyPr/>
        <a:lstStyle/>
        <a:p>
          <a:pPr rtl="0"/>
          <a:r>
            <a:rPr lang="ja-JP" dirty="0" smtClean="0"/>
            <a:t>ビタミン、ミネラル</a:t>
          </a:r>
          <a:endParaRPr lang="ja-JP" dirty="0"/>
        </a:p>
      </dgm:t>
    </dgm:pt>
    <dgm:pt modelId="{A082B7AD-9F6D-4B04-AFC7-DC5DD69811C6}" type="parTrans" cxnId="{E70A512C-2E44-4257-A17E-FCF68BEDE231}">
      <dgm:prSet/>
      <dgm:spPr/>
      <dgm:t>
        <a:bodyPr/>
        <a:lstStyle/>
        <a:p>
          <a:endParaRPr lang="ja-JP" altLang="en-US"/>
        </a:p>
      </dgm:t>
    </dgm:pt>
    <dgm:pt modelId="{B2D87D53-0991-4D99-B28C-623852A942F3}" type="sibTrans" cxnId="{E70A512C-2E44-4257-A17E-FCF68BEDE231}">
      <dgm:prSet/>
      <dgm:spPr/>
      <dgm:t>
        <a:bodyPr/>
        <a:lstStyle/>
        <a:p>
          <a:endParaRPr lang="ja-JP" altLang="en-US"/>
        </a:p>
      </dgm:t>
    </dgm:pt>
    <dgm:pt modelId="{42C43AF9-4560-4A0D-8AED-91E30F453AED}" type="pres">
      <dgm:prSet presAssocID="{F4568867-DB54-40BD-870B-451ECF69D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1B41B0E-6D94-4723-AD1D-5467736578A4}" type="pres">
      <dgm:prSet presAssocID="{AC04CD0F-0960-4B4A-BE4C-9F76C85B4ECC}" presName="linNode" presStyleCnt="0"/>
      <dgm:spPr/>
      <dgm:t>
        <a:bodyPr/>
        <a:lstStyle/>
        <a:p>
          <a:endParaRPr kumimoji="1" lang="ja-JP" altLang="en-US"/>
        </a:p>
      </dgm:t>
    </dgm:pt>
    <dgm:pt modelId="{AE60B736-166F-4AE9-BDF6-7DCFC256E11A}" type="pres">
      <dgm:prSet presAssocID="{AC04CD0F-0960-4B4A-BE4C-9F76C85B4EC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DD6C3E-63B0-4656-97FE-419C6701ADF1}" type="pres">
      <dgm:prSet presAssocID="{AC04CD0F-0960-4B4A-BE4C-9F76C85B4EC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28905BA-20FE-4411-B0CE-70CBDB4A1F8B}" type="pres">
      <dgm:prSet presAssocID="{5E8985D2-5C89-4D39-8224-54FA24398A24}" presName="sp" presStyleCnt="0"/>
      <dgm:spPr/>
      <dgm:t>
        <a:bodyPr/>
        <a:lstStyle/>
        <a:p>
          <a:endParaRPr kumimoji="1" lang="ja-JP" altLang="en-US"/>
        </a:p>
      </dgm:t>
    </dgm:pt>
    <dgm:pt modelId="{ED47E106-1955-4C8F-83EA-6714D4B68EF7}" type="pres">
      <dgm:prSet presAssocID="{7632FA29-1164-4095-8392-508660049D2E}" presName="linNode" presStyleCnt="0"/>
      <dgm:spPr/>
      <dgm:t>
        <a:bodyPr/>
        <a:lstStyle/>
        <a:p>
          <a:endParaRPr kumimoji="1" lang="ja-JP" altLang="en-US"/>
        </a:p>
      </dgm:t>
    </dgm:pt>
    <dgm:pt modelId="{B16DD3A9-2F42-478B-AB7C-B50C28B83CFE}" type="pres">
      <dgm:prSet presAssocID="{7632FA29-1164-4095-8392-508660049D2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7B940FF-706D-4C14-92F1-FF1B722B8E2A}" type="pres">
      <dgm:prSet presAssocID="{7632FA29-1164-4095-8392-508660049D2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EED6445-9418-456C-89B6-C7055A8C084B}" srcId="{AC04CD0F-0960-4B4A-BE4C-9F76C85B4ECC}" destId="{BC8BCDDC-93D6-476A-AD91-758725511C7E}" srcOrd="0" destOrd="0" parTransId="{5F31BFB6-5D44-4FE7-BAA9-33FF316A37AF}" sibTransId="{7967ADA4-5DFE-4C44-BD5C-A92B06E5C2FF}"/>
    <dgm:cxn modelId="{03595BED-7833-40FB-9C69-AB87291D7DF8}" type="presOf" srcId="{7632FA29-1164-4095-8392-508660049D2E}" destId="{B16DD3A9-2F42-478B-AB7C-B50C28B83CFE}" srcOrd="0" destOrd="0" presId="urn:microsoft.com/office/officeart/2005/8/layout/vList5"/>
    <dgm:cxn modelId="{51F23F4E-49E9-4992-BB6B-1CF26DA49809}" srcId="{F4568867-DB54-40BD-870B-451ECF69D828}" destId="{7632FA29-1164-4095-8392-508660049D2E}" srcOrd="1" destOrd="0" parTransId="{CE84A03E-6948-40E7-9DA2-A9C4DDC57462}" sibTransId="{238D6E46-54AC-4EBD-BC30-AD5DB69BA477}"/>
    <dgm:cxn modelId="{E83782D8-BEA2-400A-B54C-F3924FD61AF0}" type="presOf" srcId="{BC8BCDDC-93D6-476A-AD91-758725511C7E}" destId="{79DD6C3E-63B0-4656-97FE-419C6701ADF1}" srcOrd="0" destOrd="0" presId="urn:microsoft.com/office/officeart/2005/8/layout/vList5"/>
    <dgm:cxn modelId="{E70A512C-2E44-4257-A17E-FCF68BEDE231}" srcId="{7632FA29-1164-4095-8392-508660049D2E}" destId="{D181E374-4818-49E3-B348-3AEB99383F6C}" srcOrd="0" destOrd="0" parTransId="{A082B7AD-9F6D-4B04-AFC7-DC5DD69811C6}" sibTransId="{B2D87D53-0991-4D99-B28C-623852A942F3}"/>
    <dgm:cxn modelId="{20ED4935-DAD5-466B-9DAD-720516A61775}" type="presOf" srcId="{AC04CD0F-0960-4B4A-BE4C-9F76C85B4ECC}" destId="{AE60B736-166F-4AE9-BDF6-7DCFC256E11A}" srcOrd="0" destOrd="0" presId="urn:microsoft.com/office/officeart/2005/8/layout/vList5"/>
    <dgm:cxn modelId="{87E810D5-CBFD-4B78-BD35-FB2BDAB9BC3C}" srcId="{F4568867-DB54-40BD-870B-451ECF69D828}" destId="{AC04CD0F-0960-4B4A-BE4C-9F76C85B4ECC}" srcOrd="0" destOrd="0" parTransId="{505BD533-7B45-4CE2-9A42-9A9160FA7C86}" sibTransId="{5E8985D2-5C89-4D39-8224-54FA24398A24}"/>
    <dgm:cxn modelId="{0DFBF805-C567-4B72-8574-CB307CC8E3B0}" type="presOf" srcId="{D181E374-4818-49E3-B348-3AEB99383F6C}" destId="{77B940FF-706D-4C14-92F1-FF1B722B8E2A}" srcOrd="0" destOrd="0" presId="urn:microsoft.com/office/officeart/2005/8/layout/vList5"/>
    <dgm:cxn modelId="{3A751CE5-7D4B-4EA1-9A1A-AC5B96BA2053}" type="presOf" srcId="{F4568867-DB54-40BD-870B-451ECF69D828}" destId="{42C43AF9-4560-4A0D-8AED-91E30F453AED}" srcOrd="0" destOrd="0" presId="urn:microsoft.com/office/officeart/2005/8/layout/vList5"/>
    <dgm:cxn modelId="{53D1B905-ED90-4D68-9F63-5BCA2AF6C873}" type="presParOf" srcId="{42C43AF9-4560-4A0D-8AED-91E30F453AED}" destId="{D1B41B0E-6D94-4723-AD1D-5467736578A4}" srcOrd="0" destOrd="0" presId="urn:microsoft.com/office/officeart/2005/8/layout/vList5"/>
    <dgm:cxn modelId="{4B1E6848-6AA1-4580-B6A2-E59534FB166E}" type="presParOf" srcId="{D1B41B0E-6D94-4723-AD1D-5467736578A4}" destId="{AE60B736-166F-4AE9-BDF6-7DCFC256E11A}" srcOrd="0" destOrd="0" presId="urn:microsoft.com/office/officeart/2005/8/layout/vList5"/>
    <dgm:cxn modelId="{D3C13E9E-A31E-4FCB-960A-2A9D2B2455C6}" type="presParOf" srcId="{D1B41B0E-6D94-4723-AD1D-5467736578A4}" destId="{79DD6C3E-63B0-4656-97FE-419C6701ADF1}" srcOrd="1" destOrd="0" presId="urn:microsoft.com/office/officeart/2005/8/layout/vList5"/>
    <dgm:cxn modelId="{A0B5D1CC-2AA3-45A5-9DE2-1D1BF49936C4}" type="presParOf" srcId="{42C43AF9-4560-4A0D-8AED-91E30F453AED}" destId="{128905BA-20FE-4411-B0CE-70CBDB4A1F8B}" srcOrd="1" destOrd="0" presId="urn:microsoft.com/office/officeart/2005/8/layout/vList5"/>
    <dgm:cxn modelId="{FCF4CAB7-754B-4459-839C-5C81572DDF8E}" type="presParOf" srcId="{42C43AF9-4560-4A0D-8AED-91E30F453AED}" destId="{ED47E106-1955-4C8F-83EA-6714D4B68EF7}" srcOrd="2" destOrd="0" presId="urn:microsoft.com/office/officeart/2005/8/layout/vList5"/>
    <dgm:cxn modelId="{D1EE3A11-FA8E-4BDD-ABA7-5827AE17F5D4}" type="presParOf" srcId="{ED47E106-1955-4C8F-83EA-6714D4B68EF7}" destId="{B16DD3A9-2F42-478B-AB7C-B50C28B83CFE}" srcOrd="0" destOrd="0" presId="urn:microsoft.com/office/officeart/2005/8/layout/vList5"/>
    <dgm:cxn modelId="{DFFA18B2-AD1F-45D4-9DD6-2B22F7C9586B}" type="presParOf" srcId="{ED47E106-1955-4C8F-83EA-6714D4B68EF7}" destId="{77B940FF-706D-4C14-92F1-FF1B722B8E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6C3E-63B0-4656-97FE-419C6701ADF1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4700" kern="1200" dirty="0" smtClean="0"/>
            <a:t>炭水化物（糖質）、脂質、タンパク質</a:t>
          </a:r>
          <a:endParaRPr lang="ja-JP" altLang="en-US" sz="4700" kern="1200" dirty="0"/>
        </a:p>
      </dsp:txBody>
      <dsp:txXfrm rot="-5400000">
        <a:off x="2962655" y="307047"/>
        <a:ext cx="5180726" cy="1593750"/>
      </dsp:txXfrm>
    </dsp:sp>
    <dsp:sp modelId="{AE60B736-166F-4AE9-BDF6-7DCFC256E11A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三</a:t>
          </a:r>
          <a:r>
            <a:rPr lang="ja-JP" altLang="en-US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　</a:t>
          </a:r>
          <a:r>
            <a:rPr 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大</a:t>
          </a:r>
          <a:r>
            <a:rPr lang="en-US" alt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/>
          </a:r>
          <a:br>
            <a:rPr lang="en-US" alt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</a:br>
          <a:r>
            <a:rPr 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栄養素</a:t>
          </a:r>
          <a:endParaRPr lang="ja-JP" sz="5900" kern="120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sp:txBody>
      <dsp:txXfrm>
        <a:off x="107773" y="107828"/>
        <a:ext cx="2747110" cy="1992186"/>
      </dsp:txXfrm>
    </dsp:sp>
    <dsp:sp modelId="{77B940FF-706D-4C14-92F1-FF1B722B8E2A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4700" kern="1200" dirty="0" smtClean="0"/>
            <a:t>ビタミン、ミネラル</a:t>
          </a:r>
          <a:endParaRPr lang="ja-JP" altLang="en-US" sz="4700" kern="1200" dirty="0"/>
        </a:p>
      </dsp:txBody>
      <dsp:txXfrm rot="-5400000">
        <a:off x="2962655" y="2625166"/>
        <a:ext cx="5180726" cy="1593750"/>
      </dsp:txXfrm>
    </dsp:sp>
    <dsp:sp modelId="{B16DD3A9-2F42-478B-AB7C-B50C28B83CFE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五</a:t>
          </a:r>
          <a:r>
            <a:rPr lang="ja-JP" altLang="en-US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　</a:t>
          </a:r>
          <a:r>
            <a:rPr 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大</a:t>
          </a:r>
          <a:r>
            <a:rPr lang="en-US" alt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/>
          </a:r>
          <a:br>
            <a:rPr lang="en-US" alt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</a:br>
          <a:r>
            <a:rPr lang="ja-JP" sz="5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栄養素</a:t>
          </a:r>
          <a:endParaRPr lang="ja-JP" sz="5900" kern="120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sp:txBody>
      <dsp:txXfrm>
        <a:off x="107773" y="2425947"/>
        <a:ext cx="2747110" cy="199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FE4D-7CBC-430A-BE3D-74AB5BB837A3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2B022-1C16-4AFA-877E-C5143CE50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39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これは、織田信長、豊臣秀吉、徳川家康の写真です。それぞれの名前を、長方形の図形で隠しています。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この長方形にワイプというアニメーションを付けると、●●●付せん</a:t>
            </a:r>
            <a:r>
              <a:rPr kumimoji="1" lang="ja-JP" altLang="en-US" dirty="0" err="1" smtClean="0"/>
              <a:t>を</a:t>
            </a:r>
            <a:r>
              <a:rPr kumimoji="1" lang="ja-JP" altLang="en-US" dirty="0" smtClean="0"/>
              <a:t>めくるようにして答えを表示することができます。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通常、アニメーションは、クリックすると順番に動作が開始します。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しかし、授業では、児童（生徒）が分かった武将から答えを表示したい場合もありますが、このままでは、織田信長からしか長方形をめくることができません。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49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0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38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95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47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50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3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77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51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55DB-8C9A-47C1-B901-240A3C08A8D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F684-19B0-46E3-A103-86E52DA45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8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ikame-h.esnet.ed.j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ja-JP" altLang="en-US" dirty="0"/>
              <a:t>教材作成実習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ja-JP" altLang="en-US" dirty="0" smtClean="0">
                <a:solidFill>
                  <a:schemeClr val="tx1"/>
                </a:solidFill>
              </a:rPr>
              <a:t>愛媛県立宇和高等学校三瓶分校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栄養素とは</a:t>
            </a:r>
            <a:endParaRPr kumimoji="1" lang="ja-JP" altLang="en-US" dirty="0"/>
          </a:p>
        </p:txBody>
      </p:sp>
      <p:sp>
        <p:nvSpPr>
          <p:cNvPr id="3" name="正方形/長方形 2">
            <a:hlinkClick r:id="rId2" action="ppaction://hlinksldjump"/>
          </p:cNvPr>
          <p:cNvSpPr/>
          <p:nvPr/>
        </p:nvSpPr>
        <p:spPr>
          <a:xfrm>
            <a:off x="8028384" y="6021288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561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昼食弁当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936678" cy="5201504"/>
          </a:xfrm>
        </p:spPr>
      </p:pic>
    </p:spTree>
    <p:extLst>
      <p:ext uri="{BB962C8B-B14F-4D97-AF65-F5344CB8AC3E}">
        <p14:creationId xmlns:p14="http://schemas.microsoft.com/office/powerpoint/2010/main" val="15510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昼食弁当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936677" cy="5201504"/>
          </a:xfrm>
        </p:spPr>
      </p:pic>
    </p:spTree>
    <p:extLst>
      <p:ext uri="{BB962C8B-B14F-4D97-AF65-F5344CB8AC3E}">
        <p14:creationId xmlns:p14="http://schemas.microsoft.com/office/powerpoint/2010/main" val="1607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昼食弁当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936677" cy="5201504"/>
          </a:xfrm>
        </p:spPr>
      </p:pic>
    </p:spTree>
    <p:extLst>
      <p:ext uri="{BB962C8B-B14F-4D97-AF65-F5344CB8AC3E}">
        <p14:creationId xmlns:p14="http://schemas.microsoft.com/office/powerpoint/2010/main" val="35062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三人の武将</a:t>
            </a:r>
            <a:endParaRPr kumimoji="1" lang="ja-JP" altLang="en-US" dirty="0"/>
          </a:p>
        </p:txBody>
      </p:sp>
      <p:pic>
        <p:nvPicPr>
          <p:cNvPr id="5" name="コンテンツ プレースホルダ 4" descr="t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796" r="11954" b="5921"/>
          <a:stretch>
            <a:fillRect/>
          </a:stretch>
        </p:blipFill>
        <p:spPr>
          <a:xfrm>
            <a:off x="251520" y="2132856"/>
            <a:ext cx="2819222" cy="2448272"/>
          </a:xfrm>
        </p:spPr>
      </p:pic>
      <p:pic>
        <p:nvPicPr>
          <p:cNvPr id="6" name="図 5" descr="thCASRS6M9.jpg"/>
          <p:cNvPicPr>
            <a:picLocks noChangeAspect="1"/>
          </p:cNvPicPr>
          <p:nvPr/>
        </p:nvPicPr>
        <p:blipFill>
          <a:blip r:embed="rId4" cstate="print"/>
          <a:srcRect l="8540" t="2745" r="17691" b="25882"/>
          <a:stretch>
            <a:fillRect/>
          </a:stretch>
        </p:blipFill>
        <p:spPr>
          <a:xfrm>
            <a:off x="3275856" y="2140306"/>
            <a:ext cx="2736304" cy="2453238"/>
          </a:xfrm>
          <a:prstGeom prst="rect">
            <a:avLst/>
          </a:prstGeom>
        </p:spPr>
      </p:pic>
      <p:pic>
        <p:nvPicPr>
          <p:cNvPr id="7" name="図 6" descr="thCA83SM5A.jpg"/>
          <p:cNvPicPr>
            <a:picLocks noChangeAspect="1"/>
          </p:cNvPicPr>
          <p:nvPr/>
        </p:nvPicPr>
        <p:blipFill>
          <a:blip r:embed="rId5" cstate="print"/>
          <a:srcRect l="6412" r="9560"/>
          <a:stretch>
            <a:fillRect/>
          </a:stretch>
        </p:blipFill>
        <p:spPr>
          <a:xfrm>
            <a:off x="6220184" y="2132856"/>
            <a:ext cx="2720302" cy="24482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7544" y="50131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織田　信長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1880" y="50131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豊臣　秀吉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4208" y="50131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徳川　家康</a:t>
            </a:r>
            <a:endParaRPr kumimoji="1" lang="ja-JP" altLang="en-US" sz="3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5536" y="4869160"/>
            <a:ext cx="230425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①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19872" y="4869160"/>
            <a:ext cx="230425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②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444208" y="4875651"/>
            <a:ext cx="230425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③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hlinkClick r:id="rId6" action="ppaction://hlinksldjump"/>
          </p:cNvPr>
          <p:cNvSpPr/>
          <p:nvPr/>
        </p:nvSpPr>
        <p:spPr>
          <a:xfrm>
            <a:off x="8028384" y="6021288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9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円/楕円 21"/>
          <p:cNvSpPr/>
          <p:nvPr/>
        </p:nvSpPr>
        <p:spPr>
          <a:xfrm>
            <a:off x="2771775" y="2205038"/>
            <a:ext cx="3384550" cy="3384550"/>
          </a:xfrm>
          <a:prstGeom prst="ellipse">
            <a:avLst/>
          </a:prstGeom>
          <a:noFill/>
          <a:ln w="1905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75856" y="1412776"/>
            <a:ext cx="2376264" cy="2160240"/>
          </a:xfrm>
          <a:prstGeom prst="roundRect">
            <a:avLst>
              <a:gd name="adj" fmla="val 8301"/>
            </a:avLst>
          </a:prstGeom>
          <a:solidFill>
            <a:schemeClr val="accent3">
              <a:lumMod val="50000"/>
            </a:schemeClr>
          </a:solidFill>
          <a:scene3d>
            <a:camera prst="perspectiveBelow">
              <a:rot lat="0" lon="0" rev="0"/>
            </a:camera>
            <a:lightRig rig="threePt" dir="t"/>
          </a:scene3d>
          <a:sp3d contourW="12700" prstMaterial="dkEdge">
            <a:bevelT w="127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anchor="ctr" anchorCtr="1"/>
          <a:lstStyle/>
          <a:p>
            <a:pPr algn="ctr">
              <a:defRPr/>
            </a:pPr>
            <a:r>
              <a:rPr lang="ja-JP" altLang="en-US" sz="4000" dirty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　会</a:t>
            </a:r>
            <a:endParaRPr lang="en-US" altLang="ja-JP" sz="4000" dirty="0">
              <a:solidFill>
                <a:srgbClr val="FFFF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defRPr/>
            </a:pPr>
            <a:r>
              <a:rPr lang="ja-JP" altLang="en-US" sz="4000" dirty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（立法）</a:t>
            </a:r>
          </a:p>
        </p:txBody>
      </p:sp>
      <p:sp>
        <p:nvSpPr>
          <p:cNvPr id="24" name="メモ 23"/>
          <p:cNvSpPr/>
          <p:nvPr/>
        </p:nvSpPr>
        <p:spPr>
          <a:xfrm rot="10800000">
            <a:off x="3563888" y="1844824"/>
            <a:ext cx="1800200" cy="648072"/>
          </a:xfrm>
          <a:prstGeom prst="foldedCorne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216000" rIns="0" bIns="0" anchor="ctr" anchorCtr="1"/>
          <a:lstStyle/>
          <a:p>
            <a:pPr algn="ctr">
              <a:defRPr/>
            </a:pP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19672" y="4365104"/>
            <a:ext cx="2376264" cy="2160240"/>
          </a:xfrm>
          <a:prstGeom prst="roundRect">
            <a:avLst>
              <a:gd name="adj" fmla="val 8301"/>
            </a:avLst>
          </a:prstGeom>
          <a:solidFill>
            <a:schemeClr val="accent3">
              <a:lumMod val="50000"/>
            </a:schemeClr>
          </a:solidFill>
          <a:scene3d>
            <a:camera prst="perspectiveBelow">
              <a:rot lat="0" lon="0" rev="0"/>
            </a:camera>
            <a:lightRig rig="threePt" dir="t"/>
          </a:scene3d>
          <a:sp3d contourW="12700" prstMaterial="dkEdge">
            <a:bevelT w="127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anchor="ctr" anchorCtr="1"/>
          <a:lstStyle/>
          <a:p>
            <a:pPr algn="ctr">
              <a:defRPr/>
            </a:pPr>
            <a:r>
              <a:rPr lang="ja-JP" altLang="en-US" sz="4000" dirty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　閣</a:t>
            </a:r>
            <a:endParaRPr lang="en-US" altLang="ja-JP" sz="4000" dirty="0">
              <a:solidFill>
                <a:srgbClr val="FFFF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defRPr/>
            </a:pPr>
            <a:r>
              <a:rPr lang="ja-JP" altLang="en-US" sz="4000" dirty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（行政）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4932040" y="4365104"/>
            <a:ext cx="2376264" cy="2160240"/>
          </a:xfrm>
          <a:prstGeom prst="roundRect">
            <a:avLst>
              <a:gd name="adj" fmla="val 8301"/>
            </a:avLst>
          </a:prstGeom>
          <a:solidFill>
            <a:schemeClr val="accent3">
              <a:lumMod val="50000"/>
            </a:schemeClr>
          </a:solidFill>
          <a:scene3d>
            <a:camera prst="perspectiveBelow">
              <a:rot lat="0" lon="0" rev="0"/>
            </a:camera>
            <a:lightRig rig="threePt" dir="t"/>
          </a:scene3d>
          <a:sp3d contourW="12700" prstMaterial="dkEdge">
            <a:bevelT w="127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0" anchor="ctr" anchorCtr="1"/>
          <a:lstStyle/>
          <a:p>
            <a:pPr algn="ctr">
              <a:defRPr/>
            </a:pPr>
            <a:r>
              <a:rPr lang="ja-JP" altLang="en-US" sz="4000" dirty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裁判所</a:t>
            </a:r>
            <a:endParaRPr lang="en-US" altLang="ja-JP" sz="4000" dirty="0">
              <a:solidFill>
                <a:srgbClr val="FFFF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defRPr/>
            </a:pPr>
            <a:r>
              <a:rPr lang="ja-JP" altLang="en-US" sz="4000" dirty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（司法）</a:t>
            </a:r>
          </a:p>
        </p:txBody>
      </p:sp>
      <p:sp>
        <p:nvSpPr>
          <p:cNvPr id="27" name="メモ 26"/>
          <p:cNvSpPr/>
          <p:nvPr/>
        </p:nvSpPr>
        <p:spPr>
          <a:xfrm rot="10800000">
            <a:off x="5220072" y="4797152"/>
            <a:ext cx="1800200" cy="648072"/>
          </a:xfrm>
          <a:prstGeom prst="foldedCorne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8" name="メモ 27"/>
          <p:cNvSpPr/>
          <p:nvPr/>
        </p:nvSpPr>
        <p:spPr>
          <a:xfrm rot="10800000">
            <a:off x="1907704" y="4797152"/>
            <a:ext cx="1800200" cy="648072"/>
          </a:xfrm>
          <a:prstGeom prst="foldedCorne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4591" name="テキスト ボックス 7"/>
          <p:cNvSpPr txBox="1">
            <a:spLocks noChangeArrowheads="1"/>
          </p:cNvSpPr>
          <p:nvPr/>
        </p:nvSpPr>
        <p:spPr bwMode="auto">
          <a:xfrm>
            <a:off x="0" y="3349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わたしたちの生活と</a:t>
            </a:r>
            <a:r>
              <a:rPr lang="ja-JP" altLang="en-US" sz="36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政治（三権分立）</a:t>
            </a:r>
            <a:endParaRPr lang="ja-JP" altLang="en-US" sz="36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7765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hlinkClick r:id="rId2"/>
              </a:rPr>
              <a:t>愛媛県立宇和高等学校三瓶分校</a:t>
            </a:r>
            <a:endParaRPr kumimoji="1" lang="ja-JP" altLang="en-US" dirty="0"/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441624"/>
            <a:ext cx="6984776" cy="47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おさらい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hlinkClick r:id="rId2" action="ppaction://hlinksldjump"/>
              </a:rPr>
              <a:t>栄養素とは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>
                <a:hlinkClick r:id="rId3" action="ppaction://hlinksldjump"/>
              </a:rPr>
              <a:t>三人の武将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98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205</Words>
  <Application>Microsoft Office PowerPoint</Application>
  <PresentationFormat>画面に合わせる 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ＭＳ ゴシック</vt:lpstr>
      <vt:lpstr>メイリオ</vt:lpstr>
      <vt:lpstr>Arial</vt:lpstr>
      <vt:lpstr>Calibri</vt:lpstr>
      <vt:lpstr>Office ​​テーマ</vt:lpstr>
      <vt:lpstr>教材作成実習</vt:lpstr>
      <vt:lpstr>栄養素とは</vt:lpstr>
      <vt:lpstr>昼食弁当</vt:lpstr>
      <vt:lpstr>昼食弁当</vt:lpstr>
      <vt:lpstr>昼食弁当</vt:lpstr>
      <vt:lpstr>三人の武将</vt:lpstr>
      <vt:lpstr>PowerPoint プレゼンテーション</vt:lpstr>
      <vt:lpstr>愛媛県立宇和高等学校三瓶分校</vt:lpstr>
      <vt:lpstr>おさらい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食と健康について</dc:title>
  <dc:creator>Administrator</dc:creator>
  <cp:lastModifiedBy>平井 敬浩 th.</cp:lastModifiedBy>
  <cp:revision>33</cp:revision>
  <dcterms:created xsi:type="dcterms:W3CDTF">2016-07-19T06:30:39Z</dcterms:created>
  <dcterms:modified xsi:type="dcterms:W3CDTF">2020-11-27T05:57:23Z</dcterms:modified>
</cp:coreProperties>
</file>