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0" r:id="rId4"/>
    <p:sldId id="268" r:id="rId5"/>
    <p:sldId id="269" r:id="rId6"/>
    <p:sldId id="273" r:id="rId7"/>
    <p:sldId id="27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" y="1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DFE4D-7CBC-430A-BE3D-74AB5BB837A3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2B022-1C16-4AFA-877E-C5143CE506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394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これは、織田信長、豊臣秀吉、徳川家康の写真です。それぞれの名前を、長方形の図形で隠しています。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この長方形にワイプというアニメーションを付けると、●●●付せん</a:t>
            </a:r>
            <a:r>
              <a:rPr kumimoji="1" lang="ja-JP" altLang="en-US" dirty="0" err="1" smtClean="0"/>
              <a:t>を</a:t>
            </a:r>
            <a:r>
              <a:rPr kumimoji="1" lang="ja-JP" altLang="en-US" dirty="0" smtClean="0"/>
              <a:t>めくるようにして答えを表示することができます。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通常、アニメーションは、クリックすると順番に動作が開始します。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しかし、授業では、児童（生徒）が分かった武将から答えを表示したい場合もありますが、このままでは、織田信長からしか長方形をめくることができません。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949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301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38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1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95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93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7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7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50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38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77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51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C55DB-8C9A-47C1-B901-240A3C08A8DA}" type="datetimeFigureOut">
              <a:rPr kumimoji="1" lang="ja-JP" altLang="en-US" smtClean="0"/>
              <a:t>2020/11/27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DF684-19B0-46E3-A103-86E52DA45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88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教材作成実習</a:t>
            </a:r>
            <a:endParaRPr kumimoji="1" lang="ja-JP" altLang="en-US" sz="5400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愛媛県立宇和高等学校三瓶分校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597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栄養素とは</a:t>
            </a:r>
            <a:endParaRPr kumimoji="1" lang="ja-JP" altLang="en-US" dirty="0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 dirty="0" smtClean="0"/>
              <a:t>三大栄養素</a:t>
            </a:r>
            <a:endParaRPr lang="ja-JP" dirty="0"/>
          </a:p>
          <a:p>
            <a:r>
              <a:rPr kumimoji="1" lang="ja-JP" dirty="0" smtClean="0"/>
              <a:t>炭水化物（糖質）、脂質、タンパク質</a:t>
            </a:r>
            <a:endParaRPr lang="ja-JP" dirty="0"/>
          </a:p>
          <a:p>
            <a:pPr lvl="0" rtl="0"/>
            <a:r>
              <a:rPr kumimoji="1" lang="ja-JP" dirty="0" smtClean="0"/>
              <a:t>五大栄養素</a:t>
            </a:r>
            <a:endParaRPr lang="ja-JP" dirty="0"/>
          </a:p>
          <a:p>
            <a:r>
              <a:rPr kumimoji="1" lang="ja-JP" dirty="0" smtClean="0"/>
              <a:t>ビタミン、ミネラル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304947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昼食弁当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05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三人の武将</a:t>
            </a:r>
            <a:endParaRPr kumimoji="1" lang="ja-JP" altLang="en-US" dirty="0"/>
          </a:p>
        </p:txBody>
      </p:sp>
      <p:pic>
        <p:nvPicPr>
          <p:cNvPr id="5" name="コンテンツ プレースホルダ 4" descr="t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796" r="11954" b="5921"/>
          <a:stretch>
            <a:fillRect/>
          </a:stretch>
        </p:blipFill>
        <p:spPr>
          <a:xfrm>
            <a:off x="251520" y="2132856"/>
            <a:ext cx="2819222" cy="2448272"/>
          </a:xfrm>
        </p:spPr>
      </p:pic>
      <p:pic>
        <p:nvPicPr>
          <p:cNvPr id="6" name="図 5" descr="thCASRS6M9.jpg"/>
          <p:cNvPicPr>
            <a:picLocks noChangeAspect="1"/>
          </p:cNvPicPr>
          <p:nvPr/>
        </p:nvPicPr>
        <p:blipFill>
          <a:blip r:embed="rId4" cstate="print"/>
          <a:srcRect l="8540" t="2745" r="17691" b="25882"/>
          <a:stretch>
            <a:fillRect/>
          </a:stretch>
        </p:blipFill>
        <p:spPr>
          <a:xfrm>
            <a:off x="3275856" y="2140306"/>
            <a:ext cx="2736304" cy="2453238"/>
          </a:xfrm>
          <a:prstGeom prst="rect">
            <a:avLst/>
          </a:prstGeom>
        </p:spPr>
      </p:pic>
      <p:pic>
        <p:nvPicPr>
          <p:cNvPr id="7" name="図 6" descr="thCA83SM5A.jpg"/>
          <p:cNvPicPr>
            <a:picLocks noChangeAspect="1"/>
          </p:cNvPicPr>
          <p:nvPr/>
        </p:nvPicPr>
        <p:blipFill>
          <a:blip r:embed="rId5" cstate="print"/>
          <a:srcRect l="6412" r="9560"/>
          <a:stretch>
            <a:fillRect/>
          </a:stretch>
        </p:blipFill>
        <p:spPr>
          <a:xfrm>
            <a:off x="6220184" y="2132856"/>
            <a:ext cx="2720302" cy="244827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67544" y="501317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織田　信長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91880" y="501317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豊臣　秀吉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501317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徳川　家康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389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円/楕円 21"/>
          <p:cNvSpPr/>
          <p:nvPr/>
        </p:nvSpPr>
        <p:spPr>
          <a:xfrm>
            <a:off x="2771775" y="2205038"/>
            <a:ext cx="3384550" cy="3384550"/>
          </a:xfrm>
          <a:prstGeom prst="ellipse">
            <a:avLst/>
          </a:prstGeom>
          <a:noFill/>
          <a:ln w="190500"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3275856" y="1412776"/>
            <a:ext cx="2376264" cy="2160240"/>
          </a:xfrm>
          <a:prstGeom prst="roundRect">
            <a:avLst>
              <a:gd name="adj" fmla="val 8301"/>
            </a:avLst>
          </a:prstGeom>
          <a:solidFill>
            <a:schemeClr val="accent3">
              <a:lumMod val="50000"/>
            </a:schemeClr>
          </a:solidFill>
          <a:scene3d>
            <a:camera prst="perspectiveBelow">
              <a:rot lat="0" lon="0" rev="0"/>
            </a:camera>
            <a:lightRig rig="threePt" dir="t"/>
          </a:scene3d>
          <a:sp3d contourW="12700" prstMaterial="dkEdge">
            <a:bevelT w="1270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bIns="0" anchor="ctr" anchorCtr="1"/>
          <a:lstStyle/>
          <a:p>
            <a:pPr algn="ctr">
              <a:defRPr/>
            </a:pPr>
            <a:r>
              <a:rPr lang="ja-JP" altLang="en-US" sz="4000" dirty="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国　会</a:t>
            </a:r>
            <a:endParaRPr lang="en-US" altLang="ja-JP" sz="4000" dirty="0">
              <a:solidFill>
                <a:srgbClr val="FFFF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4000" dirty="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（立法）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1619672" y="4365104"/>
            <a:ext cx="2376264" cy="2160240"/>
          </a:xfrm>
          <a:prstGeom prst="roundRect">
            <a:avLst>
              <a:gd name="adj" fmla="val 8301"/>
            </a:avLst>
          </a:prstGeom>
          <a:solidFill>
            <a:schemeClr val="accent3">
              <a:lumMod val="50000"/>
            </a:schemeClr>
          </a:solidFill>
          <a:scene3d>
            <a:camera prst="perspectiveBelow">
              <a:rot lat="0" lon="0" rev="0"/>
            </a:camera>
            <a:lightRig rig="threePt" dir="t"/>
          </a:scene3d>
          <a:sp3d contourW="12700" prstMaterial="dkEdge">
            <a:bevelT w="1270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bIns="0" anchor="ctr" anchorCtr="1"/>
          <a:lstStyle/>
          <a:p>
            <a:pPr algn="ctr">
              <a:defRPr/>
            </a:pPr>
            <a:r>
              <a:rPr lang="ja-JP" altLang="en-US" sz="4000" dirty="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　閣</a:t>
            </a:r>
            <a:endParaRPr lang="en-US" altLang="ja-JP" sz="4000" dirty="0">
              <a:solidFill>
                <a:srgbClr val="FFFF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4000" dirty="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（行政）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4932040" y="4365104"/>
            <a:ext cx="2376264" cy="2160240"/>
          </a:xfrm>
          <a:prstGeom prst="roundRect">
            <a:avLst>
              <a:gd name="adj" fmla="val 8301"/>
            </a:avLst>
          </a:prstGeom>
          <a:solidFill>
            <a:schemeClr val="accent3">
              <a:lumMod val="50000"/>
            </a:schemeClr>
          </a:solidFill>
          <a:scene3d>
            <a:camera prst="perspectiveBelow">
              <a:rot lat="0" lon="0" rev="0"/>
            </a:camera>
            <a:lightRig rig="threePt" dir="t"/>
          </a:scene3d>
          <a:sp3d contourW="12700" prstMaterial="dkEdge">
            <a:bevelT w="1270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bIns="0" anchor="ctr" anchorCtr="1"/>
          <a:lstStyle/>
          <a:p>
            <a:pPr algn="ctr">
              <a:defRPr/>
            </a:pPr>
            <a:r>
              <a:rPr lang="ja-JP" altLang="en-US" sz="4000" dirty="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裁判所</a:t>
            </a:r>
            <a:endParaRPr lang="en-US" altLang="ja-JP" sz="4000" dirty="0">
              <a:solidFill>
                <a:srgbClr val="FFFF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4000" dirty="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（司法）</a:t>
            </a:r>
          </a:p>
        </p:txBody>
      </p:sp>
      <p:sp>
        <p:nvSpPr>
          <p:cNvPr id="24591" name="テキスト ボックス 7"/>
          <p:cNvSpPr txBox="1">
            <a:spLocks noChangeArrowheads="1"/>
          </p:cNvSpPr>
          <p:nvPr/>
        </p:nvSpPr>
        <p:spPr bwMode="auto">
          <a:xfrm>
            <a:off x="0" y="334963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3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わたしたちの生活と</a:t>
            </a:r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政治（三権分立）</a:t>
            </a:r>
            <a:endParaRPr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51848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愛媛県立宇和高等学校三瓶分校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1441624"/>
            <a:ext cx="6984776" cy="478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3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おさらい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栄養素とは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/>
              <a:t>三人の武将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133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192</Words>
  <Application>Microsoft Office PowerPoint</Application>
  <PresentationFormat>画面に合わせる (4:3)</PresentationFormat>
  <Paragraphs>29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Office ​​テーマ</vt:lpstr>
      <vt:lpstr>教材作成実習</vt:lpstr>
      <vt:lpstr>栄養素とは</vt:lpstr>
      <vt:lpstr>昼食弁当</vt:lpstr>
      <vt:lpstr>三人の武将</vt:lpstr>
      <vt:lpstr>PowerPoint プレゼンテーション</vt:lpstr>
      <vt:lpstr>愛媛県立宇和高等学校三瓶分校</vt:lpstr>
      <vt:lpstr>おさらい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食と健康について</dc:title>
  <dc:creator>Administrator</dc:creator>
  <cp:lastModifiedBy>平井 敬浩 th.</cp:lastModifiedBy>
  <cp:revision>24</cp:revision>
  <dcterms:created xsi:type="dcterms:W3CDTF">2016-07-19T06:30:39Z</dcterms:created>
  <dcterms:modified xsi:type="dcterms:W3CDTF">2020-11-27T05:05:48Z</dcterms:modified>
</cp:coreProperties>
</file>